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168. Ngai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Hark! Ten Thousand Harps and Voices</a:t>
            </a:r>
          </a:p>
          <a:p>
            <a:r>
              <a:rPr lang="en-US" sz="3200" dirty="0"/>
              <a:t>Heb. 1:6</a:t>
            </a:r>
          </a:p>
          <a:p>
            <a:r>
              <a:rPr lang="en-US" sz="3200" dirty="0"/>
              <a:t>Thomas Kelly, 1769-1855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vaihawmna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Hallelujah! Hallelujah! Amen.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aa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lo;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sangsate’n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hen;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Hallelujah! Hallelujah! Amen.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Dipkuat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lei le van;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Hallelujah! Hallelujah! Amen.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183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168. Ngai Dih Un, Gawsem Tampi Aw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2018-10-16T13:27:17Z</dcterms:modified>
</cp:coreProperties>
</file>