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168. Ngai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Gawsem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31520"/>
            <a:ext cx="12191999" cy="2923395"/>
          </a:xfrm>
        </p:spPr>
        <p:txBody>
          <a:bodyPr>
            <a:normAutofit/>
          </a:bodyPr>
          <a:lstStyle/>
          <a:p>
            <a:r>
              <a:rPr lang="en-US" sz="3200" dirty="0"/>
              <a:t>Hark! Ten Thousand Harps and Voices</a:t>
            </a:r>
          </a:p>
          <a:p>
            <a:r>
              <a:rPr lang="en-US" sz="3200" dirty="0"/>
              <a:t>Heb. 1:6</a:t>
            </a:r>
          </a:p>
          <a:p>
            <a:r>
              <a:rPr lang="en-US" sz="3200" dirty="0"/>
              <a:t>Thomas Kelly, 1769-1855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G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Gawsem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ah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vaihawmna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kidimta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Hallelujah! Hallelujah! Hallelujah! Amen.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aa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hizo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tatsa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hi,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khenzo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lo;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sangsate’n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maipha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muta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hen;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Hallelujah! Hallelujah! Hallelujah! Amen.</a:t>
            </a:r>
          </a:p>
          <a:p>
            <a:pPr marL="0" indent="0">
              <a:buNone/>
            </a:pPr>
            <a:endParaRPr lang="en-US" sz="1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mengmeng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Dipkuat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Mangthang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lei le van;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gawsemte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kitum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min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kiphat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Hallelujah! Hallelujah! Hallelujah! Amen.</a:t>
            </a:r>
          </a:p>
          <a:p>
            <a:pPr marL="0" indent="0">
              <a:buNone/>
            </a:pP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183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168. Ngai Dih Un, Gawsem Tampi Aw </vt:lpstr>
      <vt:lpstr>1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2018-10-16T13:27:17Z</dcterms:modified>
</cp:coreProperties>
</file>